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>
        <p:scale>
          <a:sx n="66" d="100"/>
          <a:sy n="66" d="100"/>
        </p:scale>
        <p:origin x="2196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DA290-CB2F-491E-F1F7-205EF73ADB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CA98EB6-A842-F4B4-5853-255AA2EE5E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E2D706-886A-E501-8157-07095FFF7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F400AD-157D-007D-6FBC-A12A3A8D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C5BDCE-7E74-F0A2-7834-19AB6F54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386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ACF14F-6F55-E9A1-3B01-25AA8AABA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ED9B4A-5419-B0C0-4739-DBC3058B1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820487-F955-60E1-49B0-88A8B9160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2B7E27-9603-3039-FD27-6FDE2A31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D5B6A4-5972-BFAA-E539-224B9D211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557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AFA51B-C796-0D43-CEC4-E700AFA8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C9057A-93A4-008A-CC6B-C86377AD8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1B26FF-D43A-BC89-108C-7D9441E01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5063FB-6902-41E4-6CAE-5816359CD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9755C3-A0F1-BFA6-74D1-6B5C8CF63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497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68F8AA-B187-1E23-B3A8-F1225C36B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11E4CE-F548-BE2F-976C-8E3CFFF66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703055-E13A-7E0A-7E8C-DAD0C6B03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020FBCE-0796-D0AF-1FAE-C61B24BF9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D54F3BB-EE81-39E8-D753-E43A0194B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F295495-D707-8261-81AE-EE2CF34B5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743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F8B8FA-D561-813D-973B-69C7E6B3A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6CFD0C-E731-0A8C-2274-C4FD9FD3D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6C43AC0-F721-3E5A-4CFD-E2ABB3E18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10A2490-A58C-8B5F-D21E-67AB4988B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53F8CE8-F49D-A6FD-F40B-82D7006525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1913711-2C8B-C76B-EBF0-1B4CC3CCE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49C8733-5E44-B8EA-F571-E975C860B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FF92EC1-52FB-C9AC-3A3C-C31EA254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406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16CB37-0583-F0DE-9D1C-1BD97F3A9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D03B697-31D7-21C3-41DC-B3EF73A7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01A101-0DCB-9212-6936-C0DBD42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0F35B80-3952-1E2E-7758-E8B445339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5376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02BC7AD-86C5-ABC3-F06B-10B5EFDDD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746238-8F18-939A-9DE5-DE834CD6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2D21644-EB66-B8E1-00C8-94455F63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19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3CF463-C675-87BE-EC51-6BEE750A2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8C7CD6-753A-370A-FB60-324FAF8A6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522C6D-2B77-4138-35DC-DEB7EF1DC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3E31B21-8D2A-73AC-EBB5-647F6824D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81A24A9-8466-46DE-EB7E-AEDE8AA0B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3448FA-74D7-6E2A-7915-DCB50ADA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532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27C79B-C42A-CB7F-A291-EBFD3FDCD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295F40F-6116-6D9D-45DB-63C436EB03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943AAAA-94F9-D512-4613-EB48F12C8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5CB4A7-2B80-9574-5D99-81BF507F9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11A172-7DDC-E914-EFB5-050D7958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708F205-F6E3-7E9E-3564-FE9A048C2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4791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C9966-C8B6-0464-7291-904846BF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A61E473-95BB-4523-35F3-3001183F2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30FF36D-1703-45CC-BB90-4A8DC5C32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E1DCEF-542E-A5F6-B0B8-878C051C7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8C69AE-9DCF-931B-2BEF-04463FE0F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3641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11F45B4-8ABC-3DA5-8A28-6458CCFFF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72D8C20-50F5-D15C-8246-ACFC0203A0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F0A4FD-D53A-9F72-6215-24E883C4F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AF0F69-F6D3-A978-811B-E04B603FF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7C9288-4F87-8862-EBC6-18BBC0B57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174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04E2746-3E97-C39C-D371-A78A97EEC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EA5CD2-7164-DDF9-AD9A-D33DA894A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20B9F1-6BC3-1D15-1942-F61F882BF6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39AC65-B7D7-4BD5-AE22-4770D7A3CE6F}" type="datetimeFigureOut">
              <a:rPr lang="de-DE" smtClean="0"/>
              <a:t>23.07.2025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2697E2-41DE-B200-E4FA-37BA983BD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167D47-491C-6BB1-9234-4C2705C17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8418B4-7837-404A-B258-0AE7885ED8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071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, Reihe enthält.&#10;&#10;KI-generierte Inhalte können fehlerhaft sein.">
            <a:extLst>
              <a:ext uri="{FF2B5EF4-FFF2-40B4-BE49-F238E27FC236}">
                <a16:creationId xmlns:a16="http://schemas.microsoft.com/office/drawing/2014/main" id="{E6AB411A-2563-30DD-6357-C76273179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58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828A7E70-17B5-7A76-AC89-CC36DB472D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45264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Screenshot, Diagramm enthält.&#10;&#10;KI-generierte Inhalte können fehlerhaft sein.">
            <a:extLst>
              <a:ext uri="{FF2B5EF4-FFF2-40B4-BE49-F238E27FC236}">
                <a16:creationId xmlns:a16="http://schemas.microsoft.com/office/drawing/2014/main" id="{AB4E3CF5-BA8E-A705-158F-A1753A3B68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72900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385FD989-FFE8-BCC2-6A55-4736326250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70003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Gianluca Tramarin</dc:creator>
  <cp:lastModifiedBy>Gianluca Tramarin</cp:lastModifiedBy>
  <cp:revision>2</cp:revision>
  <dcterms:created xsi:type="dcterms:W3CDTF">2025-07-11T14:02:29Z</dcterms:created>
  <dcterms:modified xsi:type="dcterms:W3CDTF">2025-07-23T12:00:55Z</dcterms:modified>
</cp:coreProperties>
</file>